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00" r:id="rId3"/>
  </p:sldMasterIdLst>
  <p:notesMasterIdLst>
    <p:notesMasterId r:id="rId11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4">
          <p15:clr>
            <a:srgbClr val="A4A3A4"/>
          </p15:clr>
        </p15:guide>
        <p15:guide id="2" pos="2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76" y="-84"/>
      </p:cViewPr>
      <p:guideLst>
        <p:guide orient="horz" pos="1644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276350"/>
            <a:ext cx="6908800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195513"/>
            <a:ext cx="6913562" cy="131445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" y="0"/>
            <a:ext cx="915035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131840" y="1738330"/>
            <a:ext cx="337675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     &gt;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717857" y="3696424"/>
            <a:ext cx="446449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      &gt;    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bốn</a:t>
            </a:r>
            <a:r>
              <a:rPr lang="en-US" sz="2400" b="1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>
            <a:fillRect/>
          </a:stretch>
        </p:blipFill>
        <p:spPr>
          <a:xfrm>
            <a:off x="391600" y="904761"/>
            <a:ext cx="8184589" cy="973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>
            <a:fillRect/>
          </a:stretch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3" grpId="0"/>
      <p:bldP spid="13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0" y="-22637"/>
            <a:ext cx="1690910" cy="7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38318" y="864752"/>
            <a:ext cx="6106248" cy="461665"/>
            <a:chOff x="1215066" y="1800856"/>
            <a:chExt cx="6106248" cy="461665"/>
          </a:xfrm>
        </p:grpSpPr>
        <p:sp>
          <p:nvSpPr>
            <p:cNvPr id="11" name="Oval 10"/>
            <p:cNvSpPr/>
            <p:nvPr/>
          </p:nvSpPr>
          <p:spPr>
            <a:xfrm>
              <a:off x="1215066" y="1851670"/>
              <a:ext cx="332597" cy="36003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0674" y="1800856"/>
              <a:ext cx="5760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Hành trang sô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7944" y="750547"/>
            <a:ext cx="4243399" cy="42433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4176" y="180471"/>
            <a:ext cx="6367507" cy="519071"/>
            <a:chOff x="1179191" y="1606029"/>
            <a:chExt cx="6367507" cy="519071"/>
          </a:xfrm>
        </p:grpSpPr>
        <p:sp>
          <p:nvSpPr>
            <p:cNvPr id="11" name="Oval 10"/>
            <p:cNvSpPr/>
            <p:nvPr/>
          </p:nvSpPr>
          <p:spPr>
            <a:xfrm>
              <a:off x="1179191" y="1696849"/>
              <a:ext cx="416572" cy="42825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4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0"/>
            <a:ext cx="2959762" cy="1674904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19"/>
            <a:ext cx="3011070" cy="1703939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980532" y="3789822"/>
            <a:ext cx="1198057" cy="528298"/>
            <a:chOff x="801323" y="3771004"/>
            <a:chExt cx="1198057" cy="528298"/>
          </a:xfrm>
        </p:grpSpPr>
        <p:grpSp>
          <p:nvGrpSpPr>
            <p:cNvPr id="42" name="Group 41"/>
            <p:cNvGrpSpPr/>
            <p:nvPr/>
          </p:nvGrpSpPr>
          <p:grpSpPr>
            <a:xfrm>
              <a:off x="801323" y="3776082"/>
              <a:ext cx="544030" cy="523220"/>
              <a:chOff x="1502365" y="4587974"/>
              <a:chExt cx="544030" cy="523220"/>
            </a:xfrm>
          </p:grpSpPr>
          <p:sp>
            <p:nvSpPr>
              <p:cNvPr id="4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513764" y="4587974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466749" y="3771004"/>
              <a:ext cx="532631" cy="523220"/>
              <a:chOff x="1482760" y="4582165"/>
              <a:chExt cx="532631" cy="523220"/>
            </a:xfrm>
          </p:grpSpPr>
          <p:sp>
            <p:nvSpPr>
              <p:cNvPr id="44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482760" y="4582165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4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4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76367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2069" y="93861"/>
            <a:ext cx="6452541" cy="461665"/>
            <a:chOff x="1094157" y="1606029"/>
            <a:chExt cx="6452541" cy="461665"/>
          </a:xfrm>
        </p:grpSpPr>
        <p:sp>
          <p:nvSpPr>
            <p:cNvPr id="11" name="Oval 10"/>
            <p:cNvSpPr/>
            <p:nvPr/>
          </p:nvSpPr>
          <p:spPr>
            <a:xfrm>
              <a:off x="1094157" y="1621066"/>
              <a:ext cx="432048" cy="40226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(theo mẫu).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260"/>
            <a:ext cx="4335409" cy="2453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0"/>
            <a:ext cx="4526538" cy="2561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1" y="2394171"/>
            <a:ext cx="4671847" cy="264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3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7" y="4241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5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317351"/>
            <a:ext cx="4032331" cy="2281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0" y="1687753"/>
            <a:ext cx="4335409" cy="24533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1" y="298546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7" y="30167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49" y="303569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2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4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79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6" y="42313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0" y="316776"/>
            <a:ext cx="4526538" cy="2561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6" y="1851670"/>
            <a:ext cx="4671847" cy="264375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623"/>
            <a:ext cx="6729643" cy="3808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20" y="425871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A. 5, 6, 7, 5, 8, 9, 10, 8, 7, 6.</a:t>
            </a:r>
          </a:p>
        </p:txBody>
      </p:sp>
      <p:sp>
        <p:nvSpPr>
          <p:cNvPr id="5" name="Freeform 4"/>
          <p:cNvSpPr/>
          <p:nvPr/>
        </p:nvSpPr>
        <p:spPr>
          <a:xfrm>
            <a:off x="3427095" y="1040765"/>
            <a:ext cx="2945765" cy="2222500"/>
          </a:xfrm>
          <a:custGeom>
            <a:avLst/>
            <a:gdLst>
              <a:gd name="connisteX0" fmla="*/ 60093 w 2945696"/>
              <a:gd name="connsiteY0" fmla="*/ 2222637 h 2222637"/>
              <a:gd name="connisteX1" fmla="*/ 42313 w 2945696"/>
              <a:gd name="connsiteY1" fmla="*/ 1603512 h 2222637"/>
              <a:gd name="connisteX2" fmla="*/ 552218 w 2945696"/>
              <a:gd name="connsiteY2" fmla="*/ 1685427 h 2222637"/>
              <a:gd name="connisteX3" fmla="*/ 1481223 w 2945696"/>
              <a:gd name="connsiteY3" fmla="*/ 1649232 h 2222637"/>
              <a:gd name="connisteX4" fmla="*/ 1399308 w 2945696"/>
              <a:gd name="connsiteY4" fmla="*/ 1266327 h 2222637"/>
              <a:gd name="connisteX5" fmla="*/ 1827298 w 2945696"/>
              <a:gd name="connsiteY5" fmla="*/ 1193302 h 2222637"/>
              <a:gd name="connisteX6" fmla="*/ 1854603 w 2945696"/>
              <a:gd name="connsiteY6" fmla="*/ 811032 h 2222637"/>
              <a:gd name="connisteX7" fmla="*/ 2291483 w 2945696"/>
              <a:gd name="connsiteY7" fmla="*/ 738007 h 2222637"/>
              <a:gd name="connisteX8" fmla="*/ 2364508 w 2945696"/>
              <a:gd name="connsiteY8" fmla="*/ 364627 h 2222637"/>
              <a:gd name="connisteX9" fmla="*/ 2464838 w 2945696"/>
              <a:gd name="connsiteY9" fmla="*/ 91577 h 2222637"/>
              <a:gd name="connisteX10" fmla="*/ 2847108 w 2945696"/>
              <a:gd name="connsiteY10" fmla="*/ 55382 h 2222637"/>
              <a:gd name="connisteX11" fmla="*/ 2920133 w 2945696"/>
              <a:gd name="connsiteY11" fmla="*/ 91577 h 2222637"/>
              <a:gd name="connisteX12" fmla="*/ 2574058 w 2945696"/>
              <a:gd name="connsiteY12" fmla="*/ 965972 h 222263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2945697" h="2222638">
                <a:moveTo>
                  <a:pt x="60094" y="2222638"/>
                </a:moveTo>
                <a:cubicBezTo>
                  <a:pt x="46124" y="2096908"/>
                  <a:pt x="-56111" y="1710828"/>
                  <a:pt x="42314" y="1603513"/>
                </a:cubicBezTo>
                <a:cubicBezTo>
                  <a:pt x="140739" y="1496198"/>
                  <a:pt x="264564" y="1676538"/>
                  <a:pt x="552219" y="1685428"/>
                </a:cubicBezTo>
                <a:cubicBezTo>
                  <a:pt x="839874" y="1694318"/>
                  <a:pt x="1311679" y="1733053"/>
                  <a:pt x="1481224" y="1649233"/>
                </a:cubicBezTo>
                <a:cubicBezTo>
                  <a:pt x="1650769" y="1565413"/>
                  <a:pt x="1330094" y="1357768"/>
                  <a:pt x="1399309" y="1266328"/>
                </a:cubicBezTo>
                <a:cubicBezTo>
                  <a:pt x="1468524" y="1174888"/>
                  <a:pt x="1736494" y="1284108"/>
                  <a:pt x="1827299" y="1193303"/>
                </a:cubicBezTo>
                <a:cubicBezTo>
                  <a:pt x="1918104" y="1102498"/>
                  <a:pt x="1761894" y="901838"/>
                  <a:pt x="1854604" y="811033"/>
                </a:cubicBezTo>
                <a:cubicBezTo>
                  <a:pt x="1947314" y="720228"/>
                  <a:pt x="2189249" y="827543"/>
                  <a:pt x="2291484" y="738008"/>
                </a:cubicBezTo>
                <a:cubicBezTo>
                  <a:pt x="2393719" y="648473"/>
                  <a:pt x="2329584" y="494168"/>
                  <a:pt x="2364509" y="364628"/>
                </a:cubicBezTo>
                <a:cubicBezTo>
                  <a:pt x="2399434" y="235088"/>
                  <a:pt x="2368319" y="153173"/>
                  <a:pt x="2464839" y="91578"/>
                </a:cubicBezTo>
                <a:cubicBezTo>
                  <a:pt x="2561359" y="29983"/>
                  <a:pt x="2756304" y="55383"/>
                  <a:pt x="2847109" y="55383"/>
                </a:cubicBezTo>
                <a:cubicBezTo>
                  <a:pt x="2937914" y="55383"/>
                  <a:pt x="2974744" y="-90667"/>
                  <a:pt x="2920134" y="9157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156</Words>
  <Application>Microsoft Office PowerPoint</Application>
  <PresentationFormat>On-screen Show (16:9)</PresentationFormat>
  <Paragraphs>83</Paragraphs>
  <Slides>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Custom Design</vt:lpstr>
      <vt:lpstr>Default Design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144</cp:revision>
  <dcterms:created xsi:type="dcterms:W3CDTF">2014-04-01T16:27:00Z</dcterms:created>
  <dcterms:modified xsi:type="dcterms:W3CDTF">2024-10-22T07:50:48Z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